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661150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19B"/>
    <a:srgbClr val="21B5E2"/>
    <a:srgbClr val="00BD6A"/>
    <a:srgbClr val="FC724F"/>
    <a:srgbClr val="FBF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0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93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8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2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4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4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91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065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6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4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796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50D8-7D9D-4A27-9FFD-DEBBB5C9B7BD}" type="datetimeFigureOut">
              <a:rPr lang="th-TH" smtClean="0"/>
              <a:t>14/01/64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191A-CC7E-4914-98DA-527B3281B8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3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F5608-5264-4E12-A7A7-4246D810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DE803-D597-4EE7-B719-2F0C0CCA911A}"/>
              </a:ext>
            </a:extLst>
          </p:cNvPr>
          <p:cNvSpPr txBox="1"/>
          <p:nvPr/>
        </p:nvSpPr>
        <p:spPr>
          <a:xfrm>
            <a:off x="2333793" y="225459"/>
            <a:ext cx="4688581" cy="769441"/>
          </a:xfrm>
          <a:prstGeom prst="rect">
            <a:avLst/>
          </a:prstGeom>
          <a:noFill/>
          <a:effectLst>
            <a:outerShdw blurRad="381000" dist="825500" dir="5400000" sx="94000" sy="94000" algn="ctr" rotWithShape="0">
              <a:srgbClr val="FFC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PassanunSP" panose="02020603050405020304" pitchFamily="18" charset="-34"/>
                <a:cs typeface="PSL PassanunSP" panose="02020603050405020304" pitchFamily="18" charset="-34"/>
              </a:rPr>
              <a:t>ข่าวประชาสัมพันธ์</a:t>
            </a: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A0A35ED2-9003-4AB9-B8F5-82E4BEF1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" y="8696074"/>
            <a:ext cx="2000467" cy="71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BA2ECD-4728-4049-99C5-ED102F7F1931}"/>
              </a:ext>
            </a:extLst>
          </p:cNvPr>
          <p:cNvSpPr/>
          <p:nvPr/>
        </p:nvSpPr>
        <p:spPr>
          <a:xfrm>
            <a:off x="1674291" y="1004387"/>
            <a:ext cx="4778760" cy="552526"/>
          </a:xfrm>
          <a:prstGeom prst="rect">
            <a:avLst/>
          </a:prstGeom>
          <a:gradFill flip="none" rotWithShape="1">
            <a:gsLst>
              <a:gs pos="0">
                <a:srgbClr val="00BD6A">
                  <a:shade val="30000"/>
                  <a:satMod val="115000"/>
                </a:srgbClr>
              </a:gs>
              <a:gs pos="50000">
                <a:srgbClr val="00BD6A">
                  <a:shade val="67500"/>
                  <a:satMod val="115000"/>
                </a:srgbClr>
              </a:gs>
              <a:gs pos="100000">
                <a:srgbClr val="00BD6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โรงพยาบาลส่งเสริมสุขภาพตำบลบ้านกระเบื้องน้อย</a:t>
            </a:r>
            <a:endParaRPr lang="th-TH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IsaraSP" panose="02020603050405020304" pitchFamily="18" charset="-34"/>
              <a:cs typeface="PSL IsaraSP" panose="02020603050405020304" pitchFamily="18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ED551F-24EB-4F05-8E1F-1E5B344B9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09" y="327110"/>
            <a:ext cx="644084" cy="57216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6B5F54F4-FFC6-41DE-9344-009EB36E329A}"/>
              </a:ext>
            </a:extLst>
          </p:cNvPr>
          <p:cNvSpPr txBox="1"/>
          <p:nvPr/>
        </p:nvSpPr>
        <p:spPr>
          <a:xfrm>
            <a:off x="0" y="1662029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การประกวด อสม.ดีเด่นระดับเขต/ภาค</a:t>
            </a:r>
          </a:p>
          <a:p>
            <a:pPr algn="ctr"/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ภาคตะวันออกเฉียงเหนือ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202CB-6EA6-47F8-BEC4-55F45CF72F7B}"/>
              </a:ext>
            </a:extLst>
          </p:cNvPr>
          <p:cNvSpPr txBox="1"/>
          <p:nvPr/>
        </p:nvSpPr>
        <p:spPr>
          <a:xfrm>
            <a:off x="158041" y="2739247"/>
            <a:ext cx="6486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        โรงพยาบาลส่งเสริมสุขภาพตำบลบ้านกระเบื้องน้อย ตำบลหนองชัยศรี เตรียมความพร้อมในการประกวด อสม. ดีเด่น ระดับเขต/ภาค ภาคตะวันออกเฉียงเหนือ ด้วยระบบการนำเสนอผ่าน </a:t>
            </a:r>
            <a:r>
              <a:rPr lang="en-US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ZOOM &amp; </a:t>
            </a:r>
            <a:r>
              <a:rPr lang="en-US" dirty="0" err="1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WebEX</a:t>
            </a:r>
            <a:r>
              <a:rPr lang="en-US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 </a:t>
            </a:r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โดยโปรแกรม </a:t>
            </a:r>
            <a:r>
              <a:rPr lang="en-US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OBS : Open Broadcaster Software®️</a:t>
            </a:r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 </a:t>
            </a:r>
          </a:p>
          <a:p>
            <a:pPr algn="thaiDist"/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       - วันที่ 8 มกราคม 2564 สาขาการเฝ้าระวังป้องกันและควบคุมโรคไม่ติดต่อ โดยนางอุไร  </a:t>
            </a:r>
            <a:r>
              <a:rPr lang="th-TH" dirty="0" err="1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อัคจั</a:t>
            </a:r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กร อสม. หมู่ 8 บ้านหนองม่วง ตำบลหนองชัยศรี</a:t>
            </a:r>
          </a:p>
          <a:p>
            <a:pPr algn="thaiDist"/>
            <a:r>
              <a:rPr lang="th-TH" dirty="0">
                <a:solidFill>
                  <a:srgbClr val="523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rPr>
              <a:t>       - วันที่ 13 มกราคม 2564 สาขานมแม่ อนามัยแม่และเด็ก โดยนางผ่องพรรณ แท่งทอง อสม. หมู่ 17 ตำบลห้วยหิน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7B9BFD-A572-45AB-8CD3-BD95FA945090}"/>
              </a:ext>
            </a:extLst>
          </p:cNvPr>
          <p:cNvGrpSpPr/>
          <p:nvPr/>
        </p:nvGrpSpPr>
        <p:grpSpPr>
          <a:xfrm>
            <a:off x="218805" y="5135429"/>
            <a:ext cx="3361537" cy="3329773"/>
            <a:chOff x="168145" y="4818757"/>
            <a:chExt cx="3361537" cy="332977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AC11A0-7E1B-4210-AA1D-7A7176C8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0" r="18095" b="1491"/>
            <a:stretch>
              <a:fillRect/>
            </a:stretch>
          </p:blipFill>
          <p:spPr>
            <a:xfrm>
              <a:off x="168145" y="6372841"/>
              <a:ext cx="1891388" cy="1775689"/>
            </a:xfrm>
            <a:custGeom>
              <a:avLst/>
              <a:gdLst>
                <a:gd name="connsiteX0" fmla="*/ 1175970 w 2216755"/>
                <a:gd name="connsiteY0" fmla="*/ 0 h 2081152"/>
                <a:gd name="connsiteX1" fmla="*/ 1615681 w 2216755"/>
                <a:gd name="connsiteY1" fmla="*/ 35791 h 2081152"/>
                <a:gd name="connsiteX2" fmla="*/ 2132085 w 2216755"/>
                <a:gd name="connsiteY2" fmla="*/ 81807 h 2081152"/>
                <a:gd name="connsiteX3" fmla="*/ 2213891 w 2216755"/>
                <a:gd name="connsiteY3" fmla="*/ 153388 h 2081152"/>
                <a:gd name="connsiteX4" fmla="*/ 2193440 w 2216755"/>
                <a:gd name="connsiteY4" fmla="*/ 567533 h 2081152"/>
                <a:gd name="connsiteX5" fmla="*/ 2147423 w 2216755"/>
                <a:gd name="connsiteY5" fmla="*/ 1083937 h 2081152"/>
                <a:gd name="connsiteX6" fmla="*/ 2034939 w 2216755"/>
                <a:gd name="connsiteY6" fmla="*/ 1441841 h 2081152"/>
                <a:gd name="connsiteX7" fmla="*/ 1789520 w 2216755"/>
                <a:gd name="connsiteY7" fmla="*/ 1774181 h 2081152"/>
                <a:gd name="connsiteX8" fmla="*/ 1411164 w 2216755"/>
                <a:gd name="connsiteY8" fmla="*/ 2009374 h 2081152"/>
                <a:gd name="connsiteX9" fmla="*/ 951002 w 2216755"/>
                <a:gd name="connsiteY9" fmla="*/ 2080955 h 2081152"/>
                <a:gd name="connsiteX10" fmla="*/ 240307 w 2216755"/>
                <a:gd name="connsiteY10" fmla="*/ 2029826 h 2081152"/>
                <a:gd name="connsiteX11" fmla="*/ 0 w 2216755"/>
                <a:gd name="connsiteY11" fmla="*/ 2004262 h 2081152"/>
                <a:gd name="connsiteX12" fmla="*/ 15339 w 2216755"/>
                <a:gd name="connsiteY12" fmla="*/ 1615680 h 2081152"/>
                <a:gd name="connsiteX13" fmla="*/ 66468 w 2216755"/>
                <a:gd name="connsiteY13" fmla="*/ 997018 h 2081152"/>
                <a:gd name="connsiteX14" fmla="*/ 138049 w 2216755"/>
                <a:gd name="connsiteY14" fmla="*/ 715808 h 2081152"/>
                <a:gd name="connsiteX15" fmla="*/ 276098 w 2216755"/>
                <a:gd name="connsiteY15" fmla="*/ 490840 h 2081152"/>
                <a:gd name="connsiteX16" fmla="*/ 455049 w 2216755"/>
                <a:gd name="connsiteY16" fmla="*/ 286323 h 2081152"/>
                <a:gd name="connsiteX17" fmla="*/ 761824 w 2216755"/>
                <a:gd name="connsiteY17" fmla="*/ 97146 h 2081152"/>
                <a:gd name="connsiteX18" fmla="*/ 1175970 w 2216755"/>
                <a:gd name="connsiteY18" fmla="*/ 0 h 208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55" h="2081152">
                  <a:moveTo>
                    <a:pt x="1175970" y="0"/>
                  </a:moveTo>
                  <a:lnTo>
                    <a:pt x="1615681" y="35791"/>
                  </a:lnTo>
                  <a:lnTo>
                    <a:pt x="2132085" y="81807"/>
                  </a:lnTo>
                  <a:cubicBezTo>
                    <a:pt x="2236047" y="88624"/>
                    <a:pt x="2203666" y="72433"/>
                    <a:pt x="2213891" y="153388"/>
                  </a:cubicBezTo>
                  <a:cubicBezTo>
                    <a:pt x="2224117" y="234342"/>
                    <a:pt x="2204518" y="412442"/>
                    <a:pt x="2193440" y="567533"/>
                  </a:cubicBezTo>
                  <a:cubicBezTo>
                    <a:pt x="2182362" y="722625"/>
                    <a:pt x="2173840" y="938220"/>
                    <a:pt x="2147423" y="1083937"/>
                  </a:cubicBezTo>
                  <a:cubicBezTo>
                    <a:pt x="2121007" y="1229655"/>
                    <a:pt x="2094590" y="1326801"/>
                    <a:pt x="2034939" y="1441841"/>
                  </a:cubicBezTo>
                  <a:cubicBezTo>
                    <a:pt x="1975289" y="1556882"/>
                    <a:pt x="1893482" y="1679592"/>
                    <a:pt x="1789520" y="1774181"/>
                  </a:cubicBezTo>
                  <a:cubicBezTo>
                    <a:pt x="1685557" y="1868769"/>
                    <a:pt x="1550917" y="1958245"/>
                    <a:pt x="1411164" y="2009374"/>
                  </a:cubicBezTo>
                  <a:cubicBezTo>
                    <a:pt x="1271411" y="2060504"/>
                    <a:pt x="1146145" y="2077547"/>
                    <a:pt x="951002" y="2080955"/>
                  </a:cubicBezTo>
                  <a:cubicBezTo>
                    <a:pt x="755859" y="2084364"/>
                    <a:pt x="398807" y="2042608"/>
                    <a:pt x="240307" y="2029826"/>
                  </a:cubicBezTo>
                  <a:cubicBezTo>
                    <a:pt x="81807" y="2017044"/>
                    <a:pt x="0" y="2004262"/>
                    <a:pt x="0" y="2004262"/>
                  </a:cubicBezTo>
                  <a:cubicBezTo>
                    <a:pt x="2557" y="1939498"/>
                    <a:pt x="4261" y="1783554"/>
                    <a:pt x="15339" y="1615680"/>
                  </a:cubicBezTo>
                  <a:cubicBezTo>
                    <a:pt x="26417" y="1447806"/>
                    <a:pt x="46016" y="1146997"/>
                    <a:pt x="66468" y="997018"/>
                  </a:cubicBezTo>
                  <a:cubicBezTo>
                    <a:pt x="86920" y="847039"/>
                    <a:pt x="103111" y="800171"/>
                    <a:pt x="138049" y="715808"/>
                  </a:cubicBezTo>
                  <a:cubicBezTo>
                    <a:pt x="172987" y="631445"/>
                    <a:pt x="223264" y="562421"/>
                    <a:pt x="276098" y="490840"/>
                  </a:cubicBezTo>
                  <a:cubicBezTo>
                    <a:pt x="328931" y="419259"/>
                    <a:pt x="374095" y="351939"/>
                    <a:pt x="455049" y="286323"/>
                  </a:cubicBezTo>
                  <a:cubicBezTo>
                    <a:pt x="536004" y="220708"/>
                    <a:pt x="641671" y="144866"/>
                    <a:pt x="761824" y="97146"/>
                  </a:cubicBezTo>
                  <a:cubicBezTo>
                    <a:pt x="881978" y="49425"/>
                    <a:pt x="1033661" y="10226"/>
                    <a:pt x="1175970" y="0"/>
                  </a:cubicBez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82442C0-209E-46D2-9A59-53825932A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5" t="945" r="9961"/>
            <a:stretch>
              <a:fillRect/>
            </a:stretch>
          </p:blipFill>
          <p:spPr>
            <a:xfrm>
              <a:off x="809638" y="4818757"/>
              <a:ext cx="1302004" cy="1480177"/>
            </a:xfrm>
            <a:custGeom>
              <a:avLst/>
              <a:gdLst>
                <a:gd name="connsiteX0" fmla="*/ 137425 w 2082355"/>
                <a:gd name="connsiteY0" fmla="*/ 108 h 2367315"/>
                <a:gd name="connsiteX1" fmla="*/ 936493 w 2082355"/>
                <a:gd name="connsiteY1" fmla="*/ 58935 h 2367315"/>
                <a:gd name="connsiteX2" fmla="*/ 1260042 w 2082355"/>
                <a:gd name="connsiteY2" fmla="*/ 127567 h 2367315"/>
                <a:gd name="connsiteX3" fmla="*/ 1642417 w 2082355"/>
                <a:gd name="connsiteY3" fmla="*/ 318755 h 2367315"/>
                <a:gd name="connsiteX4" fmla="*/ 1941455 w 2082355"/>
                <a:gd name="connsiteY4" fmla="*/ 710935 h 2367315"/>
                <a:gd name="connsiteX5" fmla="*/ 2078718 w 2082355"/>
                <a:gd name="connsiteY5" fmla="*/ 1181551 h 2367315"/>
                <a:gd name="connsiteX6" fmla="*/ 2039500 w 2082355"/>
                <a:gd name="connsiteY6" fmla="*/ 1828649 h 2367315"/>
                <a:gd name="connsiteX7" fmla="*/ 2005184 w 2082355"/>
                <a:gd name="connsiteY7" fmla="*/ 2353190 h 2367315"/>
                <a:gd name="connsiteX8" fmla="*/ 2003988 w 2082355"/>
                <a:gd name="connsiteY8" fmla="*/ 2367315 h 2367315"/>
                <a:gd name="connsiteX9" fmla="*/ 2000171 w 2082355"/>
                <a:gd name="connsiteY9" fmla="*/ 2367315 h 2367315"/>
                <a:gd name="connsiteX10" fmla="*/ 2000129 w 2082355"/>
                <a:gd name="connsiteY10" fmla="*/ 2361233 h 2367315"/>
                <a:gd name="connsiteX11" fmla="*/ 2000282 w 2082355"/>
                <a:gd name="connsiteY11" fmla="*/ 2348288 h 2367315"/>
                <a:gd name="connsiteX12" fmla="*/ 1461034 w 2082355"/>
                <a:gd name="connsiteY12" fmla="*/ 2289461 h 2367315"/>
                <a:gd name="connsiteX13" fmla="*/ 1083560 w 2082355"/>
                <a:gd name="connsiteY13" fmla="*/ 2279656 h 2367315"/>
                <a:gd name="connsiteX14" fmla="*/ 608042 w 2082355"/>
                <a:gd name="connsiteY14" fmla="*/ 2137491 h 2367315"/>
                <a:gd name="connsiteX15" fmla="*/ 318809 w 2082355"/>
                <a:gd name="connsiteY15" fmla="*/ 1897281 h 2367315"/>
                <a:gd name="connsiteX16" fmla="*/ 171741 w 2082355"/>
                <a:gd name="connsiteY16" fmla="*/ 1715897 h 2367315"/>
                <a:gd name="connsiteX17" fmla="*/ 58989 w 2082355"/>
                <a:gd name="connsiteY17" fmla="*/ 1460980 h 2367315"/>
                <a:gd name="connsiteX18" fmla="*/ 5065 w 2082355"/>
                <a:gd name="connsiteY18" fmla="*/ 1225672 h 2367315"/>
                <a:gd name="connsiteX19" fmla="*/ 5065 w 2082355"/>
                <a:gd name="connsiteY19" fmla="*/ 897221 h 2367315"/>
                <a:gd name="connsiteX20" fmla="*/ 29576 w 2082355"/>
                <a:gd name="connsiteY20" fmla="*/ 524649 h 2367315"/>
                <a:gd name="connsiteX21" fmla="*/ 49185 w 2082355"/>
                <a:gd name="connsiteY21" fmla="*/ 274635 h 2367315"/>
                <a:gd name="connsiteX22" fmla="*/ 63892 w 2082355"/>
                <a:gd name="connsiteY22" fmla="*/ 73642 h 2367315"/>
                <a:gd name="connsiteX23" fmla="*/ 137425 w 2082355"/>
                <a:gd name="connsiteY23" fmla="*/ 108 h 2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355" h="2367315">
                  <a:moveTo>
                    <a:pt x="137425" y="108"/>
                  </a:moveTo>
                  <a:cubicBezTo>
                    <a:pt x="282858" y="-2343"/>
                    <a:pt x="749391" y="37692"/>
                    <a:pt x="936493" y="58935"/>
                  </a:cubicBezTo>
                  <a:cubicBezTo>
                    <a:pt x="1123595" y="80179"/>
                    <a:pt x="1142387" y="84263"/>
                    <a:pt x="1260042" y="127567"/>
                  </a:cubicBezTo>
                  <a:cubicBezTo>
                    <a:pt x="1377696" y="170871"/>
                    <a:pt x="1528849" y="221526"/>
                    <a:pt x="1642417" y="318755"/>
                  </a:cubicBezTo>
                  <a:cubicBezTo>
                    <a:pt x="1755986" y="415983"/>
                    <a:pt x="1868737" y="567135"/>
                    <a:pt x="1941455" y="710935"/>
                  </a:cubicBezTo>
                  <a:cubicBezTo>
                    <a:pt x="2014172" y="854735"/>
                    <a:pt x="2062377" y="995266"/>
                    <a:pt x="2078718" y="1181551"/>
                  </a:cubicBezTo>
                  <a:cubicBezTo>
                    <a:pt x="2095060" y="1367837"/>
                    <a:pt x="2051756" y="1633375"/>
                    <a:pt x="2039500" y="1828649"/>
                  </a:cubicBezTo>
                  <a:cubicBezTo>
                    <a:pt x="2027244" y="2023923"/>
                    <a:pt x="2005184" y="2353190"/>
                    <a:pt x="2005184" y="2353190"/>
                  </a:cubicBezTo>
                  <a:lnTo>
                    <a:pt x="2003988" y="2367315"/>
                  </a:lnTo>
                  <a:lnTo>
                    <a:pt x="2000171" y="2367315"/>
                  </a:lnTo>
                  <a:lnTo>
                    <a:pt x="2000129" y="2361233"/>
                  </a:lnTo>
                  <a:cubicBezTo>
                    <a:pt x="2000180" y="2354008"/>
                    <a:pt x="2000282" y="2348288"/>
                    <a:pt x="2000282" y="2348288"/>
                  </a:cubicBezTo>
                  <a:cubicBezTo>
                    <a:pt x="1909590" y="2337667"/>
                    <a:pt x="1613820" y="2300900"/>
                    <a:pt x="1461034" y="2289461"/>
                  </a:cubicBezTo>
                  <a:cubicBezTo>
                    <a:pt x="1308248" y="2278022"/>
                    <a:pt x="1225726" y="2304984"/>
                    <a:pt x="1083560" y="2279656"/>
                  </a:cubicBezTo>
                  <a:cubicBezTo>
                    <a:pt x="941395" y="2254329"/>
                    <a:pt x="735500" y="2201220"/>
                    <a:pt x="608042" y="2137491"/>
                  </a:cubicBezTo>
                  <a:cubicBezTo>
                    <a:pt x="480583" y="2073762"/>
                    <a:pt x="391526" y="1967547"/>
                    <a:pt x="318809" y="1897281"/>
                  </a:cubicBezTo>
                  <a:cubicBezTo>
                    <a:pt x="246091" y="1827014"/>
                    <a:pt x="215045" y="1788615"/>
                    <a:pt x="171741" y="1715897"/>
                  </a:cubicBezTo>
                  <a:cubicBezTo>
                    <a:pt x="128437" y="1643180"/>
                    <a:pt x="86768" y="1542684"/>
                    <a:pt x="58989" y="1460980"/>
                  </a:cubicBezTo>
                  <a:cubicBezTo>
                    <a:pt x="31211" y="1379276"/>
                    <a:pt x="14053" y="1319631"/>
                    <a:pt x="5065" y="1225672"/>
                  </a:cubicBezTo>
                  <a:cubicBezTo>
                    <a:pt x="-3924" y="1131713"/>
                    <a:pt x="979" y="1014058"/>
                    <a:pt x="5065" y="897221"/>
                  </a:cubicBezTo>
                  <a:cubicBezTo>
                    <a:pt x="9150" y="780383"/>
                    <a:pt x="22222" y="628413"/>
                    <a:pt x="29576" y="524649"/>
                  </a:cubicBezTo>
                  <a:cubicBezTo>
                    <a:pt x="36929" y="420886"/>
                    <a:pt x="43466" y="340815"/>
                    <a:pt x="49185" y="274635"/>
                  </a:cubicBezTo>
                  <a:cubicBezTo>
                    <a:pt x="54903" y="208454"/>
                    <a:pt x="52862" y="148811"/>
                    <a:pt x="63892" y="73642"/>
                  </a:cubicBezTo>
                  <a:cubicBezTo>
                    <a:pt x="74922" y="-1526"/>
                    <a:pt x="-8007" y="2559"/>
                    <a:pt x="137425" y="108"/>
                  </a:cubicBez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2672551-03CB-47E3-AA53-0696DD5C6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" t="1431" r="25104" b="1280"/>
            <a:stretch>
              <a:fillRect/>
            </a:stretch>
          </p:blipFill>
          <p:spPr>
            <a:xfrm>
              <a:off x="2227678" y="5086534"/>
              <a:ext cx="1302004" cy="1286307"/>
            </a:xfrm>
            <a:custGeom>
              <a:avLst/>
              <a:gdLst>
                <a:gd name="connsiteX0" fmla="*/ 1467799 w 2621450"/>
                <a:gd name="connsiteY0" fmla="*/ 40 h 2589847"/>
                <a:gd name="connsiteX1" fmla="*/ 1709888 w 2621450"/>
                <a:gd name="connsiteY1" fmla="*/ 20655 h 2589847"/>
                <a:gd name="connsiteX2" fmla="*/ 2512488 w 2621450"/>
                <a:gd name="connsiteY2" fmla="*/ 72960 h 2589847"/>
                <a:gd name="connsiteX3" fmla="*/ 2617175 w 2621450"/>
                <a:gd name="connsiteY3" fmla="*/ 264477 h 2589847"/>
                <a:gd name="connsiteX4" fmla="*/ 2582280 w 2621450"/>
                <a:gd name="connsiteY4" fmla="*/ 952404 h 2589847"/>
                <a:gd name="connsiteX5" fmla="*/ 2460145 w 2621450"/>
                <a:gd name="connsiteY5" fmla="*/ 1727411 h 2589847"/>
                <a:gd name="connsiteX6" fmla="*/ 2076292 w 2621450"/>
                <a:gd name="connsiteY6" fmla="*/ 2241180 h 2589847"/>
                <a:gd name="connsiteX7" fmla="*/ 1605201 w 2621450"/>
                <a:gd name="connsiteY7" fmla="*/ 2519834 h 2589847"/>
                <a:gd name="connsiteX8" fmla="*/ 1160352 w 2621450"/>
                <a:gd name="connsiteY8" fmla="*/ 2589459 h 2589847"/>
                <a:gd name="connsiteX9" fmla="*/ 514711 w 2621450"/>
                <a:gd name="connsiteY9" fmla="*/ 2545958 h 2589847"/>
                <a:gd name="connsiteX10" fmla="*/ 0 w 2621450"/>
                <a:gd name="connsiteY10" fmla="*/ 2502418 h 2589847"/>
                <a:gd name="connsiteX11" fmla="*/ 52344 w 2621450"/>
                <a:gd name="connsiteY11" fmla="*/ 1692580 h 2589847"/>
                <a:gd name="connsiteX12" fmla="*/ 95963 w 2621450"/>
                <a:gd name="connsiteY12" fmla="*/ 1074316 h 2589847"/>
                <a:gd name="connsiteX13" fmla="*/ 252994 w 2621450"/>
                <a:gd name="connsiteY13" fmla="*/ 665042 h 2589847"/>
                <a:gd name="connsiteX14" fmla="*/ 488539 w 2621450"/>
                <a:gd name="connsiteY14" fmla="*/ 412512 h 2589847"/>
                <a:gd name="connsiteX15" fmla="*/ 706637 w 2621450"/>
                <a:gd name="connsiteY15" fmla="*/ 229645 h 2589847"/>
                <a:gd name="connsiteX16" fmla="*/ 1011975 w 2621450"/>
                <a:gd name="connsiteY16" fmla="*/ 81610 h 2589847"/>
                <a:gd name="connsiteX17" fmla="*/ 1395827 w 2621450"/>
                <a:gd name="connsiteY17" fmla="*/ 3239 h 2589847"/>
                <a:gd name="connsiteX18" fmla="*/ 1467799 w 2621450"/>
                <a:gd name="connsiteY18" fmla="*/ 40 h 25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21450" h="2589847">
                  <a:moveTo>
                    <a:pt x="1467799" y="40"/>
                  </a:moveTo>
                  <a:cubicBezTo>
                    <a:pt x="1528867" y="787"/>
                    <a:pt x="1570305" y="11940"/>
                    <a:pt x="1709888" y="20655"/>
                  </a:cubicBezTo>
                  <a:cubicBezTo>
                    <a:pt x="1895998" y="32274"/>
                    <a:pt x="2352550" y="67154"/>
                    <a:pt x="2512488" y="72960"/>
                  </a:cubicBezTo>
                  <a:cubicBezTo>
                    <a:pt x="2672427" y="78765"/>
                    <a:pt x="2605543" y="117903"/>
                    <a:pt x="2617175" y="264477"/>
                  </a:cubicBezTo>
                  <a:cubicBezTo>
                    <a:pt x="2628807" y="411052"/>
                    <a:pt x="2605543" y="725998"/>
                    <a:pt x="2582280" y="952404"/>
                  </a:cubicBezTo>
                  <a:cubicBezTo>
                    <a:pt x="2559016" y="1178811"/>
                    <a:pt x="2544476" y="1512615"/>
                    <a:pt x="2460145" y="1727411"/>
                  </a:cubicBezTo>
                  <a:cubicBezTo>
                    <a:pt x="2375813" y="1942207"/>
                    <a:pt x="2218783" y="2109109"/>
                    <a:pt x="2076292" y="2241180"/>
                  </a:cubicBezTo>
                  <a:cubicBezTo>
                    <a:pt x="1933802" y="2373250"/>
                    <a:pt x="1757858" y="2461788"/>
                    <a:pt x="1605201" y="2519834"/>
                  </a:cubicBezTo>
                  <a:cubicBezTo>
                    <a:pt x="1452544" y="2577880"/>
                    <a:pt x="1342100" y="2585105"/>
                    <a:pt x="1160352" y="2589459"/>
                  </a:cubicBezTo>
                  <a:cubicBezTo>
                    <a:pt x="978604" y="2593813"/>
                    <a:pt x="708103" y="2560464"/>
                    <a:pt x="514711" y="2545958"/>
                  </a:cubicBezTo>
                  <a:lnTo>
                    <a:pt x="0" y="2502418"/>
                  </a:lnTo>
                  <a:cubicBezTo>
                    <a:pt x="0" y="2502418"/>
                    <a:pt x="36350" y="1930597"/>
                    <a:pt x="52344" y="1692580"/>
                  </a:cubicBezTo>
                  <a:cubicBezTo>
                    <a:pt x="68337" y="1454562"/>
                    <a:pt x="62522" y="1245572"/>
                    <a:pt x="95963" y="1074316"/>
                  </a:cubicBezTo>
                  <a:cubicBezTo>
                    <a:pt x="129405" y="903059"/>
                    <a:pt x="187564" y="775343"/>
                    <a:pt x="252994" y="665042"/>
                  </a:cubicBezTo>
                  <a:cubicBezTo>
                    <a:pt x="318423" y="554742"/>
                    <a:pt x="412932" y="485078"/>
                    <a:pt x="488539" y="412512"/>
                  </a:cubicBezTo>
                  <a:cubicBezTo>
                    <a:pt x="564147" y="339946"/>
                    <a:pt x="619398" y="284796"/>
                    <a:pt x="706637" y="229645"/>
                  </a:cubicBezTo>
                  <a:cubicBezTo>
                    <a:pt x="793877" y="174495"/>
                    <a:pt x="897110" y="119345"/>
                    <a:pt x="1011975" y="81610"/>
                  </a:cubicBezTo>
                  <a:cubicBezTo>
                    <a:pt x="1126839" y="43876"/>
                    <a:pt x="1279508" y="13398"/>
                    <a:pt x="1395827" y="3239"/>
                  </a:cubicBezTo>
                  <a:cubicBezTo>
                    <a:pt x="1424907" y="699"/>
                    <a:pt x="1447444" y="-209"/>
                    <a:pt x="1467799" y="40"/>
                  </a:cubicBez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0B26E2-FEA5-4A29-89F4-08CAD68A5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5" t="1061" r="14000" b="1061"/>
            <a:stretch>
              <a:fillRect/>
            </a:stretch>
          </p:blipFill>
          <p:spPr>
            <a:xfrm>
              <a:off x="2212324" y="6508094"/>
              <a:ext cx="1317358" cy="1480176"/>
            </a:xfrm>
            <a:custGeom>
              <a:avLst/>
              <a:gdLst>
                <a:gd name="connsiteX0" fmla="*/ 73187 w 2413784"/>
                <a:gd name="connsiteY0" fmla="*/ 150 h 2712114"/>
                <a:gd name="connsiteX1" fmla="*/ 145829 w 2413784"/>
                <a:gd name="connsiteY1" fmla="*/ 6292 h 2712114"/>
                <a:gd name="connsiteX2" fmla="*/ 786792 w 2413784"/>
                <a:gd name="connsiteY2" fmla="*/ 53296 h 2712114"/>
                <a:gd name="connsiteX3" fmla="*/ 1239739 w 2413784"/>
                <a:gd name="connsiteY3" fmla="*/ 83208 h 2712114"/>
                <a:gd name="connsiteX4" fmla="*/ 1581586 w 2413784"/>
                <a:gd name="connsiteY4" fmla="*/ 172942 h 2712114"/>
                <a:gd name="connsiteX5" fmla="*/ 1974710 w 2413784"/>
                <a:gd name="connsiteY5" fmla="*/ 429328 h 2712114"/>
                <a:gd name="connsiteX6" fmla="*/ 2282372 w 2413784"/>
                <a:gd name="connsiteY6" fmla="*/ 843817 h 2712114"/>
                <a:gd name="connsiteX7" fmla="*/ 2410564 w 2413784"/>
                <a:gd name="connsiteY7" fmla="*/ 1305310 h 2712114"/>
                <a:gd name="connsiteX8" fmla="*/ 2372107 w 2413784"/>
                <a:gd name="connsiteY8" fmla="*/ 1984731 h 2712114"/>
                <a:gd name="connsiteX9" fmla="*/ 2337922 w 2413784"/>
                <a:gd name="connsiteY9" fmla="*/ 2595782 h 2712114"/>
                <a:gd name="connsiteX10" fmla="*/ 2342195 w 2413784"/>
                <a:gd name="connsiteY10" fmla="*/ 2702609 h 2712114"/>
                <a:gd name="connsiteX11" fmla="*/ 2342195 w 2413784"/>
                <a:gd name="connsiteY11" fmla="*/ 2706882 h 2712114"/>
                <a:gd name="connsiteX12" fmla="*/ 1671321 w 2413784"/>
                <a:gd name="connsiteY12" fmla="*/ 2668424 h 2712114"/>
                <a:gd name="connsiteX13" fmla="*/ 1137185 w 2413784"/>
                <a:gd name="connsiteY13" fmla="*/ 2621421 h 2712114"/>
                <a:gd name="connsiteX14" fmla="*/ 722696 w 2413784"/>
                <a:gd name="connsiteY14" fmla="*/ 2493228 h 2712114"/>
                <a:gd name="connsiteX15" fmla="*/ 312479 w 2413784"/>
                <a:gd name="connsiteY15" fmla="*/ 2147108 h 2712114"/>
                <a:gd name="connsiteX16" fmla="*/ 120190 w 2413784"/>
                <a:gd name="connsiteY16" fmla="*/ 1809534 h 2712114"/>
                <a:gd name="connsiteX17" fmla="*/ 21910 w 2413784"/>
                <a:gd name="connsiteY17" fmla="*/ 1497599 h 2712114"/>
                <a:gd name="connsiteX18" fmla="*/ 544 w 2413784"/>
                <a:gd name="connsiteY18" fmla="*/ 1168571 h 2712114"/>
                <a:gd name="connsiteX19" fmla="*/ 34729 w 2413784"/>
                <a:gd name="connsiteY19" fmla="*/ 741263 h 2712114"/>
                <a:gd name="connsiteX20" fmla="*/ 51821 w 2413784"/>
                <a:gd name="connsiteY20" fmla="*/ 326774 h 2712114"/>
                <a:gd name="connsiteX21" fmla="*/ 77460 w 2413784"/>
                <a:gd name="connsiteY21" fmla="*/ 36204 h 2712114"/>
                <a:gd name="connsiteX22" fmla="*/ 73187 w 2413784"/>
                <a:gd name="connsiteY22" fmla="*/ 150 h 27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3784" h="2712114">
                  <a:moveTo>
                    <a:pt x="73187" y="150"/>
                  </a:moveTo>
                  <a:cubicBezTo>
                    <a:pt x="73543" y="-1007"/>
                    <a:pt x="86718" y="4868"/>
                    <a:pt x="145829" y="6292"/>
                  </a:cubicBezTo>
                  <a:cubicBezTo>
                    <a:pt x="264051" y="9141"/>
                    <a:pt x="604473" y="40477"/>
                    <a:pt x="786792" y="53296"/>
                  </a:cubicBezTo>
                  <a:cubicBezTo>
                    <a:pt x="969110" y="66115"/>
                    <a:pt x="1107273" y="63267"/>
                    <a:pt x="1239739" y="83208"/>
                  </a:cubicBezTo>
                  <a:cubicBezTo>
                    <a:pt x="1372205" y="103149"/>
                    <a:pt x="1459091" y="115257"/>
                    <a:pt x="1581586" y="172942"/>
                  </a:cubicBezTo>
                  <a:cubicBezTo>
                    <a:pt x="1704081" y="230628"/>
                    <a:pt x="1857912" y="317516"/>
                    <a:pt x="1974710" y="429328"/>
                  </a:cubicBezTo>
                  <a:cubicBezTo>
                    <a:pt x="2091507" y="541141"/>
                    <a:pt x="2209729" y="697821"/>
                    <a:pt x="2282372" y="843817"/>
                  </a:cubicBezTo>
                  <a:cubicBezTo>
                    <a:pt x="2355014" y="989815"/>
                    <a:pt x="2395610" y="1115159"/>
                    <a:pt x="2410564" y="1305310"/>
                  </a:cubicBezTo>
                  <a:cubicBezTo>
                    <a:pt x="2425519" y="1495461"/>
                    <a:pt x="2384212" y="1769652"/>
                    <a:pt x="2372107" y="1984731"/>
                  </a:cubicBezTo>
                  <a:cubicBezTo>
                    <a:pt x="2360001" y="2199809"/>
                    <a:pt x="2342908" y="2476136"/>
                    <a:pt x="2337922" y="2595782"/>
                  </a:cubicBezTo>
                  <a:cubicBezTo>
                    <a:pt x="2332938" y="2715428"/>
                    <a:pt x="2342195" y="2702609"/>
                    <a:pt x="2342195" y="2702609"/>
                  </a:cubicBezTo>
                  <a:cubicBezTo>
                    <a:pt x="2342908" y="2721126"/>
                    <a:pt x="2342195" y="2706882"/>
                    <a:pt x="2342195" y="2706882"/>
                  </a:cubicBezTo>
                  <a:lnTo>
                    <a:pt x="1671321" y="2668424"/>
                  </a:lnTo>
                  <a:cubicBezTo>
                    <a:pt x="1470485" y="2654181"/>
                    <a:pt x="1295289" y="2650619"/>
                    <a:pt x="1137185" y="2621421"/>
                  </a:cubicBezTo>
                  <a:cubicBezTo>
                    <a:pt x="979081" y="2592222"/>
                    <a:pt x="860145" y="2572279"/>
                    <a:pt x="722696" y="2493228"/>
                  </a:cubicBezTo>
                  <a:cubicBezTo>
                    <a:pt x="585246" y="2414177"/>
                    <a:pt x="412896" y="2261057"/>
                    <a:pt x="312479" y="2147108"/>
                  </a:cubicBezTo>
                  <a:cubicBezTo>
                    <a:pt x="212063" y="2033159"/>
                    <a:pt x="168619" y="1917786"/>
                    <a:pt x="120190" y="1809534"/>
                  </a:cubicBezTo>
                  <a:cubicBezTo>
                    <a:pt x="71762" y="1701283"/>
                    <a:pt x="41851" y="1604426"/>
                    <a:pt x="21910" y="1497599"/>
                  </a:cubicBezTo>
                  <a:cubicBezTo>
                    <a:pt x="1968" y="1390772"/>
                    <a:pt x="-1591" y="1294626"/>
                    <a:pt x="544" y="1168571"/>
                  </a:cubicBezTo>
                  <a:cubicBezTo>
                    <a:pt x="2679" y="1042517"/>
                    <a:pt x="26183" y="881561"/>
                    <a:pt x="34729" y="741263"/>
                  </a:cubicBezTo>
                  <a:cubicBezTo>
                    <a:pt x="43275" y="600964"/>
                    <a:pt x="46124" y="427190"/>
                    <a:pt x="51821" y="326774"/>
                  </a:cubicBezTo>
                  <a:cubicBezTo>
                    <a:pt x="57519" y="226357"/>
                    <a:pt x="61792" y="89616"/>
                    <a:pt x="77460" y="36204"/>
                  </a:cubicBezTo>
                  <a:cubicBezTo>
                    <a:pt x="85294" y="9498"/>
                    <a:pt x="72831" y="1307"/>
                    <a:pt x="73187" y="150"/>
                  </a:cubicBez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2A031E-5953-4769-9D6C-D820B5229256}"/>
              </a:ext>
            </a:extLst>
          </p:cNvPr>
          <p:cNvGrpSpPr/>
          <p:nvPr/>
        </p:nvGrpSpPr>
        <p:grpSpPr>
          <a:xfrm>
            <a:off x="3632116" y="4916887"/>
            <a:ext cx="3123449" cy="3264019"/>
            <a:chOff x="3212259" y="5006544"/>
            <a:chExt cx="3495137" cy="36524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FF9849-6B4E-47E2-8C9B-9A29CA8B0D7D}"/>
                </a:ext>
              </a:extLst>
            </p:cNvPr>
            <p:cNvGrpSpPr/>
            <p:nvPr/>
          </p:nvGrpSpPr>
          <p:grpSpPr>
            <a:xfrm>
              <a:off x="3212259" y="5006544"/>
              <a:ext cx="3495137" cy="3652435"/>
              <a:chOff x="3212259" y="5006544"/>
              <a:chExt cx="3495137" cy="365243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0047C9A-3302-401D-992B-A01376C07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71" t="22163" r="12399" b="5554"/>
              <a:stretch>
                <a:fillRect/>
              </a:stretch>
            </p:blipFill>
            <p:spPr>
              <a:xfrm>
                <a:off x="4166814" y="6746809"/>
                <a:ext cx="1584212" cy="1912170"/>
              </a:xfrm>
              <a:custGeom>
                <a:avLst/>
                <a:gdLst>
                  <a:gd name="connsiteX0" fmla="*/ 1057401 w 2163349"/>
                  <a:gd name="connsiteY0" fmla="*/ 0 h 2611198"/>
                  <a:gd name="connsiteX1" fmla="*/ 1834300 w 2163349"/>
                  <a:gd name="connsiteY1" fmla="*/ 752625 h 2611198"/>
                  <a:gd name="connsiteX2" fmla="*/ 1858574 w 2163349"/>
                  <a:gd name="connsiteY2" fmla="*/ 2282149 h 2611198"/>
                  <a:gd name="connsiteX3" fmla="*/ 329050 w 2163349"/>
                  <a:gd name="connsiteY3" fmla="*/ 2306423 h 2611198"/>
                  <a:gd name="connsiteX4" fmla="*/ 304776 w 2163349"/>
                  <a:gd name="connsiteY4" fmla="*/ 776899 h 261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3349" h="2611198">
                    <a:moveTo>
                      <a:pt x="1057401" y="0"/>
                    </a:moveTo>
                    <a:lnTo>
                      <a:pt x="1834300" y="752625"/>
                    </a:lnTo>
                    <a:cubicBezTo>
                      <a:pt x="2263370" y="1168289"/>
                      <a:pt x="2274238" y="1853080"/>
                      <a:pt x="1858574" y="2282149"/>
                    </a:cubicBezTo>
                    <a:cubicBezTo>
                      <a:pt x="1442910" y="2711219"/>
                      <a:pt x="758120" y="2722087"/>
                      <a:pt x="329050" y="2306423"/>
                    </a:cubicBezTo>
                    <a:cubicBezTo>
                      <a:pt x="-100020" y="1890759"/>
                      <a:pt x="-110888" y="1205969"/>
                      <a:pt x="304776" y="776899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</a:ln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946643C-8CF2-4AD1-AE80-AD12732AC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9" t="5859" r="26547" b="5807"/>
              <a:stretch>
                <a:fillRect/>
              </a:stretch>
            </p:blipFill>
            <p:spPr>
              <a:xfrm>
                <a:off x="4958920" y="5888780"/>
                <a:ext cx="1748476" cy="1449506"/>
              </a:xfrm>
              <a:custGeom>
                <a:avLst/>
                <a:gdLst>
                  <a:gd name="connsiteX0" fmla="*/ 1543709 w 2658133"/>
                  <a:gd name="connsiteY0" fmla="*/ 447 h 2203622"/>
                  <a:gd name="connsiteX1" fmla="*/ 2326142 w 2658133"/>
                  <a:gd name="connsiteY1" fmla="*/ 300913 h 2203622"/>
                  <a:gd name="connsiteX2" fmla="*/ 2345011 w 2658133"/>
                  <a:gd name="connsiteY2" fmla="*/ 1858478 h 2203622"/>
                  <a:gd name="connsiteX3" fmla="*/ 2345010 w 2658133"/>
                  <a:gd name="connsiteY3" fmla="*/ 1858477 h 2203622"/>
                  <a:gd name="connsiteX4" fmla="*/ 787959 w 2658133"/>
                  <a:gd name="connsiteY4" fmla="*/ 1902709 h 2203622"/>
                  <a:gd name="connsiteX5" fmla="*/ 0 w 2658133"/>
                  <a:gd name="connsiteY5" fmla="*/ 1146044 h 2203622"/>
                  <a:gd name="connsiteX6" fmla="*/ 769091 w 2658133"/>
                  <a:gd name="connsiteY6" fmla="*/ 345145 h 2203622"/>
                  <a:gd name="connsiteX7" fmla="*/ 1543709 w 2658133"/>
                  <a:gd name="connsiteY7" fmla="*/ 447 h 22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8133" h="2203622">
                    <a:moveTo>
                      <a:pt x="1543709" y="447"/>
                    </a:moveTo>
                    <a:cubicBezTo>
                      <a:pt x="1825480" y="-7557"/>
                      <a:pt x="2108553" y="91966"/>
                      <a:pt x="2326142" y="300913"/>
                    </a:cubicBezTo>
                    <a:cubicBezTo>
                      <a:pt x="2761320" y="718809"/>
                      <a:pt x="2769768" y="1416154"/>
                      <a:pt x="2345011" y="1858478"/>
                    </a:cubicBezTo>
                    <a:lnTo>
                      <a:pt x="2345010" y="1858477"/>
                    </a:lnTo>
                    <a:cubicBezTo>
                      <a:pt x="1920253" y="2300801"/>
                      <a:pt x="1223138" y="2320605"/>
                      <a:pt x="787959" y="1902709"/>
                    </a:cubicBezTo>
                    <a:lnTo>
                      <a:pt x="0" y="1146044"/>
                    </a:lnTo>
                    <a:lnTo>
                      <a:pt x="769091" y="345145"/>
                    </a:lnTo>
                    <a:cubicBezTo>
                      <a:pt x="981470" y="123983"/>
                      <a:pt x="1261938" y="8451"/>
                      <a:pt x="1543709" y="447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</a:ln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357A501-5F36-403A-A65A-7512E71AC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6" t="4578" r="22417" b="2719"/>
              <a:stretch>
                <a:fillRect/>
              </a:stretch>
            </p:blipFill>
            <p:spPr>
              <a:xfrm>
                <a:off x="4221499" y="5006544"/>
                <a:ext cx="1330004" cy="1605324"/>
              </a:xfrm>
              <a:custGeom>
                <a:avLst/>
                <a:gdLst>
                  <a:gd name="connsiteX0" fmla="*/ 1941213 w 3948616"/>
                  <a:gd name="connsiteY0" fmla="*/ 280 h 4766009"/>
                  <a:gd name="connsiteX1" fmla="*/ 3346756 w 3948616"/>
                  <a:gd name="connsiteY1" fmla="*/ 555058 h 4766009"/>
                  <a:gd name="connsiteX2" fmla="*/ 3346755 w 3948616"/>
                  <a:gd name="connsiteY2" fmla="*/ 555059 h 4766009"/>
                  <a:gd name="connsiteX3" fmla="*/ 3393560 w 3948616"/>
                  <a:gd name="connsiteY3" fmla="*/ 3346758 h 4766009"/>
                  <a:gd name="connsiteX4" fmla="*/ 2021114 w 3948616"/>
                  <a:gd name="connsiteY4" fmla="*/ 4766009 h 4766009"/>
                  <a:gd name="connsiteX5" fmla="*/ 601862 w 3948616"/>
                  <a:gd name="connsiteY5" fmla="*/ 3393562 h 4766009"/>
                  <a:gd name="connsiteX6" fmla="*/ 555057 w 3948616"/>
                  <a:gd name="connsiteY6" fmla="*/ 601863 h 4766009"/>
                  <a:gd name="connsiteX7" fmla="*/ 1941213 w 3948616"/>
                  <a:gd name="connsiteY7" fmla="*/ 280 h 476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8616" h="4766009">
                    <a:moveTo>
                      <a:pt x="1941213" y="280"/>
                    </a:moveTo>
                    <a:cubicBezTo>
                      <a:pt x="2446411" y="-8190"/>
                      <a:pt x="2954840" y="176067"/>
                      <a:pt x="3346756" y="555058"/>
                    </a:cubicBezTo>
                    <a:lnTo>
                      <a:pt x="3346755" y="555059"/>
                    </a:lnTo>
                    <a:cubicBezTo>
                      <a:pt x="4130587" y="1313041"/>
                      <a:pt x="4151542" y="2562926"/>
                      <a:pt x="3393560" y="3346758"/>
                    </a:cubicBezTo>
                    <a:lnTo>
                      <a:pt x="2021114" y="4766009"/>
                    </a:lnTo>
                    <a:lnTo>
                      <a:pt x="601862" y="3393562"/>
                    </a:lnTo>
                    <a:cubicBezTo>
                      <a:pt x="-181970" y="2635580"/>
                      <a:pt x="-202925" y="1385694"/>
                      <a:pt x="555057" y="601863"/>
                    </a:cubicBezTo>
                    <a:cubicBezTo>
                      <a:pt x="934048" y="209947"/>
                      <a:pt x="1436014" y="8750"/>
                      <a:pt x="1941213" y="280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</a:ln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30FD22D0-324F-4758-AAF3-5C5A2AACB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8" t="1487" b="1624"/>
              <a:stretch>
                <a:fillRect/>
              </a:stretch>
            </p:blipFill>
            <p:spPr>
              <a:xfrm>
                <a:off x="3212259" y="6008667"/>
                <a:ext cx="1819611" cy="1345440"/>
              </a:xfrm>
              <a:custGeom>
                <a:avLst/>
                <a:gdLst>
                  <a:gd name="connsiteX0" fmla="*/ 1177174 w 3249458"/>
                  <a:gd name="connsiteY0" fmla="*/ 2 h 2402684"/>
                  <a:gd name="connsiteX1" fmla="*/ 2034056 w 3249458"/>
                  <a:gd name="connsiteY1" fmla="*/ 352977 h 2402684"/>
                  <a:gd name="connsiteX2" fmla="*/ 2915802 w 3249458"/>
                  <a:gd name="connsiteY2" fmla="*/ 1024173 h 2402684"/>
                  <a:gd name="connsiteX3" fmla="*/ 3249458 w 3249458"/>
                  <a:gd name="connsiteY3" fmla="*/ 1202257 h 2402684"/>
                  <a:gd name="connsiteX4" fmla="*/ 3249458 w 3249458"/>
                  <a:gd name="connsiteY4" fmla="*/ 1205818 h 2402684"/>
                  <a:gd name="connsiteX5" fmla="*/ 2923172 w 3249458"/>
                  <a:gd name="connsiteY5" fmla="*/ 1382999 h 2402684"/>
                  <a:gd name="connsiteX6" fmla="*/ 2068955 w 3249458"/>
                  <a:gd name="connsiteY6" fmla="*/ 2051929 h 2402684"/>
                  <a:gd name="connsiteX7" fmla="*/ 369644 w 3249458"/>
                  <a:gd name="connsiteY7" fmla="*/ 2049709 h 2402684"/>
                  <a:gd name="connsiteX8" fmla="*/ 334746 w 3249458"/>
                  <a:gd name="connsiteY8" fmla="*/ 350756 h 2402684"/>
                  <a:gd name="connsiteX9" fmla="*/ 334746 w 3249458"/>
                  <a:gd name="connsiteY9" fmla="*/ 350757 h 2402684"/>
                  <a:gd name="connsiteX10" fmla="*/ 1177174 w 3249458"/>
                  <a:gd name="connsiteY10" fmla="*/ 2 h 240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9458" h="2402684">
                    <a:moveTo>
                      <a:pt x="1177174" y="2"/>
                    </a:moveTo>
                    <a:cubicBezTo>
                      <a:pt x="1484688" y="404"/>
                      <a:pt x="1794612" y="118094"/>
                      <a:pt x="2034056" y="352977"/>
                    </a:cubicBezTo>
                    <a:cubicBezTo>
                      <a:pt x="2295685" y="609622"/>
                      <a:pt x="2589600" y="833354"/>
                      <a:pt x="2915802" y="1024173"/>
                    </a:cubicBezTo>
                    <a:lnTo>
                      <a:pt x="3249458" y="1202257"/>
                    </a:lnTo>
                    <a:lnTo>
                      <a:pt x="3249458" y="1205818"/>
                    </a:lnTo>
                    <a:lnTo>
                      <a:pt x="2923172" y="1382999"/>
                    </a:lnTo>
                    <a:cubicBezTo>
                      <a:pt x="2604793" y="1572977"/>
                      <a:pt x="2320054" y="1795953"/>
                      <a:pt x="2068955" y="2051929"/>
                    </a:cubicBezTo>
                    <a:cubicBezTo>
                      <a:pt x="1609340" y="2520469"/>
                      <a:pt x="848533" y="2519475"/>
                      <a:pt x="369644" y="2049709"/>
                    </a:cubicBezTo>
                    <a:cubicBezTo>
                      <a:pt x="-109245" y="1579943"/>
                      <a:pt x="-124870" y="819297"/>
                      <a:pt x="334746" y="350756"/>
                    </a:cubicBezTo>
                    <a:lnTo>
                      <a:pt x="334746" y="350757"/>
                    </a:lnTo>
                    <a:cubicBezTo>
                      <a:pt x="564554" y="116487"/>
                      <a:pt x="869659" y="-400"/>
                      <a:pt x="1177174" y="2"/>
                    </a:cubicBezTo>
                    <a:close/>
                  </a:path>
                </a:pathLst>
              </a:custGeom>
              <a:ln w="28575">
                <a:solidFill>
                  <a:srgbClr val="FFC000"/>
                </a:solidFill>
              </a:ln>
            </p:spPr>
          </p:pic>
        </p:grpSp>
        <p:pic>
          <p:nvPicPr>
            <p:cNvPr id="44" name="รูปภาพ 44">
              <a:extLst>
                <a:ext uri="{FF2B5EF4-FFF2-40B4-BE49-F238E27FC236}">
                  <a16:creationId xmlns:a16="http://schemas.microsoft.com/office/drawing/2014/main" id="{D4B692CB-56AA-4A26-B426-AAF2D237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051" y="6296160"/>
              <a:ext cx="434595" cy="631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01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121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PSL IsaraSP</vt:lpstr>
      <vt:lpstr>PSL PassanunSP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</dc:creator>
  <cp:lastModifiedBy>damrong seerasungnern</cp:lastModifiedBy>
  <cp:revision>53</cp:revision>
  <cp:lastPrinted>2020-07-07T00:52:58Z</cp:lastPrinted>
  <dcterms:created xsi:type="dcterms:W3CDTF">2019-07-04T04:44:24Z</dcterms:created>
  <dcterms:modified xsi:type="dcterms:W3CDTF">2021-01-14T04:21:21Z</dcterms:modified>
</cp:coreProperties>
</file>